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9" r:id="rId4"/>
    <p:sldId id="284" r:id="rId5"/>
    <p:sldId id="260" r:id="rId6"/>
    <p:sldId id="267" r:id="rId7"/>
    <p:sldId id="277" r:id="rId8"/>
    <p:sldId id="261" r:id="rId9"/>
    <p:sldId id="270" r:id="rId10"/>
    <p:sldId id="280" r:id="rId11"/>
    <p:sldId id="281" r:id="rId12"/>
    <p:sldId id="282" r:id="rId13"/>
    <p:sldId id="283" r:id="rId14"/>
    <p:sldId id="285" r:id="rId15"/>
    <p:sldId id="287" r:id="rId16"/>
    <p:sldId id="28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8" autoAdjust="0"/>
    <p:restoredTop sz="85455" autoAdjust="0"/>
  </p:normalViewPr>
  <p:slideViewPr>
    <p:cSldViewPr snapToGrid="0">
      <p:cViewPr varScale="1">
        <p:scale>
          <a:sx n="76" d="100"/>
          <a:sy n="76" d="100"/>
        </p:scale>
        <p:origin x="90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968245-2804-4C9C-B0DA-57B1028D2B33}" type="doc">
      <dgm:prSet loTypeId="urn:microsoft.com/office/officeart/2005/8/layout/hierarchy3" loCatId="hierarchy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D1622D-630B-430B-809B-20710A6A7BD8}">
      <dgm:prSet phldrT="[Text]"/>
      <dgm:spPr/>
      <dgm:t>
        <a:bodyPr/>
        <a:lstStyle/>
        <a:p>
          <a:r>
            <a:rPr lang="en-US" dirty="0" smtClean="0"/>
            <a:t>Graph Comparison</a:t>
          </a:r>
          <a:endParaRPr lang="en-US" dirty="0"/>
        </a:p>
      </dgm:t>
    </dgm:pt>
    <dgm:pt modelId="{ACF1A6BA-D82A-4102-936D-34937663084A}" type="parTrans" cxnId="{16E953C1-FE5B-4C99-B117-AE5B3E630BEE}">
      <dgm:prSet/>
      <dgm:spPr/>
      <dgm:t>
        <a:bodyPr/>
        <a:lstStyle/>
        <a:p>
          <a:endParaRPr lang="en-US"/>
        </a:p>
      </dgm:t>
    </dgm:pt>
    <dgm:pt modelId="{D9022FFF-2D86-4540-957A-AB03E37CADC6}" type="sibTrans" cxnId="{16E953C1-FE5B-4C99-B117-AE5B3E630BEE}">
      <dgm:prSet/>
      <dgm:spPr/>
      <dgm:t>
        <a:bodyPr/>
        <a:lstStyle/>
        <a:p>
          <a:endParaRPr lang="en-US"/>
        </a:p>
      </dgm:t>
    </dgm:pt>
    <dgm:pt modelId="{82A10337-8F88-4407-95DE-12077D13ACCF}">
      <dgm:prSet phldrT="[Text]"/>
      <dgm:spPr/>
      <dgm:t>
        <a:bodyPr/>
        <a:lstStyle/>
        <a:p>
          <a:r>
            <a:rPr lang="en-US" dirty="0" smtClean="0"/>
            <a:t>Task 1</a:t>
          </a:r>
          <a:endParaRPr lang="en-US" dirty="0"/>
        </a:p>
      </dgm:t>
    </dgm:pt>
    <dgm:pt modelId="{199EAF14-E00C-46CC-B0B7-6DAF35F8745A}" type="parTrans" cxnId="{C97CBE51-4494-46E4-9E13-FACA08501887}">
      <dgm:prSet/>
      <dgm:spPr/>
      <dgm:t>
        <a:bodyPr/>
        <a:lstStyle/>
        <a:p>
          <a:endParaRPr lang="en-US"/>
        </a:p>
      </dgm:t>
    </dgm:pt>
    <dgm:pt modelId="{A7F6F6E6-2E8F-4EE1-96C2-553FF3B28C12}" type="sibTrans" cxnId="{C97CBE51-4494-46E4-9E13-FACA08501887}">
      <dgm:prSet/>
      <dgm:spPr/>
      <dgm:t>
        <a:bodyPr/>
        <a:lstStyle/>
        <a:p>
          <a:endParaRPr lang="en-US"/>
        </a:p>
      </dgm:t>
    </dgm:pt>
    <dgm:pt modelId="{82795470-00C9-49D9-A6C3-D2100CB09262}">
      <dgm:prSet phldrT="[Text]"/>
      <dgm:spPr/>
      <dgm:t>
        <a:bodyPr/>
        <a:lstStyle/>
        <a:p>
          <a:r>
            <a:rPr lang="en-US" dirty="0" smtClean="0"/>
            <a:t>Task 4</a:t>
          </a:r>
          <a:endParaRPr lang="en-US" dirty="0"/>
        </a:p>
      </dgm:t>
    </dgm:pt>
    <dgm:pt modelId="{EF334C04-F8A5-4748-B336-98AA94198390}" type="parTrans" cxnId="{334D5923-161B-4F77-98DE-1730C21E8C7A}">
      <dgm:prSet/>
      <dgm:spPr/>
      <dgm:t>
        <a:bodyPr/>
        <a:lstStyle/>
        <a:p>
          <a:endParaRPr lang="en-US"/>
        </a:p>
      </dgm:t>
    </dgm:pt>
    <dgm:pt modelId="{FC206025-150F-4AF7-889E-AFA7DF45E900}" type="sibTrans" cxnId="{334D5923-161B-4F77-98DE-1730C21E8C7A}">
      <dgm:prSet/>
      <dgm:spPr/>
      <dgm:t>
        <a:bodyPr/>
        <a:lstStyle/>
        <a:p>
          <a:endParaRPr lang="en-US"/>
        </a:p>
      </dgm:t>
    </dgm:pt>
    <dgm:pt modelId="{A8D5AFB1-8443-49F6-A37D-6F41B299230E}">
      <dgm:prSet phldrT="[Text]"/>
      <dgm:spPr/>
      <dgm:t>
        <a:bodyPr/>
        <a:lstStyle/>
        <a:p>
          <a:r>
            <a:rPr lang="en-US" dirty="0" smtClean="0"/>
            <a:t>Graph</a:t>
          </a:r>
        </a:p>
        <a:p>
          <a:r>
            <a:rPr lang="en-US" dirty="0" smtClean="0"/>
            <a:t>Building </a:t>
          </a:r>
          <a:endParaRPr lang="en-US" dirty="0"/>
        </a:p>
      </dgm:t>
    </dgm:pt>
    <dgm:pt modelId="{879F3FE9-8F38-4A98-BD9B-1273BE9EFBDD}" type="parTrans" cxnId="{4105E361-640E-4151-8855-D7DC85DE04B4}">
      <dgm:prSet/>
      <dgm:spPr/>
      <dgm:t>
        <a:bodyPr/>
        <a:lstStyle/>
        <a:p>
          <a:endParaRPr lang="en-US"/>
        </a:p>
      </dgm:t>
    </dgm:pt>
    <dgm:pt modelId="{F3314B34-8917-4A41-98ED-EE439226232D}" type="sibTrans" cxnId="{4105E361-640E-4151-8855-D7DC85DE04B4}">
      <dgm:prSet/>
      <dgm:spPr/>
      <dgm:t>
        <a:bodyPr/>
        <a:lstStyle/>
        <a:p>
          <a:endParaRPr lang="en-US"/>
        </a:p>
      </dgm:t>
    </dgm:pt>
    <dgm:pt modelId="{C8118A8D-B489-45C3-9B18-A49685B90965}">
      <dgm:prSet phldrT="[Text]"/>
      <dgm:spPr/>
      <dgm:t>
        <a:bodyPr/>
        <a:lstStyle/>
        <a:p>
          <a:r>
            <a:rPr lang="en-US" dirty="0" smtClean="0"/>
            <a:t>Task 2</a:t>
          </a:r>
          <a:endParaRPr lang="en-US" dirty="0"/>
        </a:p>
      </dgm:t>
    </dgm:pt>
    <dgm:pt modelId="{FBA680D5-82F7-44D1-AB85-F3EC9A62C5E5}" type="parTrans" cxnId="{2EBB1E97-1042-4324-9481-922B13E1EF9D}">
      <dgm:prSet/>
      <dgm:spPr/>
      <dgm:t>
        <a:bodyPr/>
        <a:lstStyle/>
        <a:p>
          <a:endParaRPr lang="en-US"/>
        </a:p>
      </dgm:t>
    </dgm:pt>
    <dgm:pt modelId="{411B08CA-1CEA-41E4-A059-A23158A449F4}" type="sibTrans" cxnId="{2EBB1E97-1042-4324-9481-922B13E1EF9D}">
      <dgm:prSet/>
      <dgm:spPr/>
      <dgm:t>
        <a:bodyPr/>
        <a:lstStyle/>
        <a:p>
          <a:endParaRPr lang="en-US"/>
        </a:p>
      </dgm:t>
    </dgm:pt>
    <dgm:pt modelId="{779678DB-2BDC-4511-A5AB-D341050991A3}">
      <dgm:prSet phldrT="[Text]"/>
      <dgm:spPr/>
      <dgm:t>
        <a:bodyPr/>
        <a:lstStyle/>
        <a:p>
          <a:r>
            <a:rPr lang="en-US" dirty="0" smtClean="0"/>
            <a:t>Task 3</a:t>
          </a:r>
          <a:endParaRPr lang="en-US" dirty="0"/>
        </a:p>
      </dgm:t>
    </dgm:pt>
    <dgm:pt modelId="{4D2B5E2E-80AF-495E-A283-CB4077976C50}" type="parTrans" cxnId="{885904D9-DE3B-4C64-B985-B9180BFAA7B4}">
      <dgm:prSet/>
      <dgm:spPr/>
      <dgm:t>
        <a:bodyPr/>
        <a:lstStyle/>
        <a:p>
          <a:endParaRPr lang="en-US"/>
        </a:p>
      </dgm:t>
    </dgm:pt>
    <dgm:pt modelId="{1E4CCF49-3A6A-4261-BDDF-6523B8876AC0}" type="sibTrans" cxnId="{885904D9-DE3B-4C64-B985-B9180BFAA7B4}">
      <dgm:prSet/>
      <dgm:spPr/>
      <dgm:t>
        <a:bodyPr/>
        <a:lstStyle/>
        <a:p>
          <a:endParaRPr lang="en-US"/>
        </a:p>
      </dgm:t>
    </dgm:pt>
    <dgm:pt modelId="{B62D7837-6781-4F3A-B67F-0E773F2FCF9E}" type="pres">
      <dgm:prSet presAssocID="{75968245-2804-4C9C-B0DA-57B1028D2B33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C96A92F-979F-47E3-B997-05A3CBDE5C8F}" type="pres">
      <dgm:prSet presAssocID="{C5D1622D-630B-430B-809B-20710A6A7BD8}" presName="root" presStyleCnt="0"/>
      <dgm:spPr/>
    </dgm:pt>
    <dgm:pt modelId="{687C4F31-5DF5-4B70-A002-7DADFA62518A}" type="pres">
      <dgm:prSet presAssocID="{C5D1622D-630B-430B-809B-20710A6A7BD8}" presName="rootComposite" presStyleCnt="0"/>
      <dgm:spPr/>
    </dgm:pt>
    <dgm:pt modelId="{F6B594F8-FBAC-43C8-B2F4-F983AC225EA1}" type="pres">
      <dgm:prSet presAssocID="{C5D1622D-630B-430B-809B-20710A6A7BD8}" presName="rootText" presStyleLbl="node1" presStyleIdx="0" presStyleCnt="2"/>
      <dgm:spPr/>
      <dgm:t>
        <a:bodyPr/>
        <a:lstStyle/>
        <a:p>
          <a:endParaRPr lang="en-US"/>
        </a:p>
      </dgm:t>
    </dgm:pt>
    <dgm:pt modelId="{CF7AB2DC-3149-4FF4-8A1F-7C0C0F7C076C}" type="pres">
      <dgm:prSet presAssocID="{C5D1622D-630B-430B-809B-20710A6A7BD8}" presName="rootConnector" presStyleLbl="node1" presStyleIdx="0" presStyleCnt="2"/>
      <dgm:spPr/>
      <dgm:t>
        <a:bodyPr/>
        <a:lstStyle/>
        <a:p>
          <a:endParaRPr lang="en-US"/>
        </a:p>
      </dgm:t>
    </dgm:pt>
    <dgm:pt modelId="{B6A72E58-3733-4029-8410-4C79956D931D}" type="pres">
      <dgm:prSet presAssocID="{C5D1622D-630B-430B-809B-20710A6A7BD8}" presName="childShape" presStyleCnt="0"/>
      <dgm:spPr/>
    </dgm:pt>
    <dgm:pt modelId="{9C8CF96A-4117-4FEB-8B4A-F1DC29641B62}" type="pres">
      <dgm:prSet presAssocID="{199EAF14-E00C-46CC-B0B7-6DAF35F8745A}" presName="Name13" presStyleLbl="parChTrans1D2" presStyleIdx="0" presStyleCnt="4"/>
      <dgm:spPr/>
      <dgm:t>
        <a:bodyPr/>
        <a:lstStyle/>
        <a:p>
          <a:endParaRPr lang="en-US"/>
        </a:p>
      </dgm:t>
    </dgm:pt>
    <dgm:pt modelId="{E7511F6B-8C4B-42F9-9F32-58BB1AC72ADB}" type="pres">
      <dgm:prSet presAssocID="{82A10337-8F88-4407-95DE-12077D13ACCF}" presName="child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8205A8-EAB6-435E-AE34-18A56107B29F}" type="pres">
      <dgm:prSet presAssocID="{EF334C04-F8A5-4748-B336-98AA94198390}" presName="Name13" presStyleLbl="parChTrans1D2" presStyleIdx="1" presStyleCnt="4"/>
      <dgm:spPr/>
      <dgm:t>
        <a:bodyPr/>
        <a:lstStyle/>
        <a:p>
          <a:endParaRPr lang="en-US"/>
        </a:p>
      </dgm:t>
    </dgm:pt>
    <dgm:pt modelId="{23282919-49AE-414C-829D-67BD888E4B2B}" type="pres">
      <dgm:prSet presAssocID="{82795470-00C9-49D9-A6C3-D2100CB09262}" presName="child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038FD7-9664-427D-BE53-D8DDF77D99B5}" type="pres">
      <dgm:prSet presAssocID="{A8D5AFB1-8443-49F6-A37D-6F41B299230E}" presName="root" presStyleCnt="0"/>
      <dgm:spPr/>
    </dgm:pt>
    <dgm:pt modelId="{796B9DDA-26FC-44CA-9FD4-74A3DDDC0770}" type="pres">
      <dgm:prSet presAssocID="{A8D5AFB1-8443-49F6-A37D-6F41B299230E}" presName="rootComposite" presStyleCnt="0"/>
      <dgm:spPr/>
    </dgm:pt>
    <dgm:pt modelId="{BA5DFFBC-9723-4C3D-A147-CF0C95D8E95B}" type="pres">
      <dgm:prSet presAssocID="{A8D5AFB1-8443-49F6-A37D-6F41B299230E}" presName="rootText" presStyleLbl="node1" presStyleIdx="1" presStyleCnt="2"/>
      <dgm:spPr/>
      <dgm:t>
        <a:bodyPr/>
        <a:lstStyle/>
        <a:p>
          <a:endParaRPr lang="en-US"/>
        </a:p>
      </dgm:t>
    </dgm:pt>
    <dgm:pt modelId="{5CF7C90B-59BF-4973-A24D-2F3AAE7C44DF}" type="pres">
      <dgm:prSet presAssocID="{A8D5AFB1-8443-49F6-A37D-6F41B299230E}" presName="rootConnector" presStyleLbl="node1" presStyleIdx="1" presStyleCnt="2"/>
      <dgm:spPr/>
      <dgm:t>
        <a:bodyPr/>
        <a:lstStyle/>
        <a:p>
          <a:endParaRPr lang="en-US"/>
        </a:p>
      </dgm:t>
    </dgm:pt>
    <dgm:pt modelId="{0836AF27-3657-4D75-91CF-D145EEBE529F}" type="pres">
      <dgm:prSet presAssocID="{A8D5AFB1-8443-49F6-A37D-6F41B299230E}" presName="childShape" presStyleCnt="0"/>
      <dgm:spPr/>
    </dgm:pt>
    <dgm:pt modelId="{7C8433B8-E6F1-43A1-AA96-2403724B830D}" type="pres">
      <dgm:prSet presAssocID="{FBA680D5-82F7-44D1-AB85-F3EC9A62C5E5}" presName="Name13" presStyleLbl="parChTrans1D2" presStyleIdx="2" presStyleCnt="4"/>
      <dgm:spPr/>
      <dgm:t>
        <a:bodyPr/>
        <a:lstStyle/>
        <a:p>
          <a:endParaRPr lang="en-US"/>
        </a:p>
      </dgm:t>
    </dgm:pt>
    <dgm:pt modelId="{1C8C06EF-6D75-4042-AD45-48339E1B6175}" type="pres">
      <dgm:prSet presAssocID="{C8118A8D-B489-45C3-9B18-A49685B90965}" presName="child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46F664-C3CE-4F43-9CD0-9DD93E82E6B1}" type="pres">
      <dgm:prSet presAssocID="{4D2B5E2E-80AF-495E-A283-CB4077976C50}" presName="Name13" presStyleLbl="parChTrans1D2" presStyleIdx="3" presStyleCnt="4"/>
      <dgm:spPr/>
      <dgm:t>
        <a:bodyPr/>
        <a:lstStyle/>
        <a:p>
          <a:endParaRPr lang="en-US"/>
        </a:p>
      </dgm:t>
    </dgm:pt>
    <dgm:pt modelId="{6082CC98-5D6F-4866-B6F9-AEA64ABDB0C8}" type="pres">
      <dgm:prSet presAssocID="{779678DB-2BDC-4511-A5AB-D341050991A3}" presName="child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1B5C464-A64A-4260-B414-0F1589713883}" type="presOf" srcId="{199EAF14-E00C-46CC-B0B7-6DAF35F8745A}" destId="{9C8CF96A-4117-4FEB-8B4A-F1DC29641B62}" srcOrd="0" destOrd="0" presId="urn:microsoft.com/office/officeart/2005/8/layout/hierarchy3"/>
    <dgm:cxn modelId="{4105E361-640E-4151-8855-D7DC85DE04B4}" srcId="{75968245-2804-4C9C-B0DA-57B1028D2B33}" destId="{A8D5AFB1-8443-49F6-A37D-6F41B299230E}" srcOrd="1" destOrd="0" parTransId="{879F3FE9-8F38-4A98-BD9B-1273BE9EFBDD}" sibTransId="{F3314B34-8917-4A41-98ED-EE439226232D}"/>
    <dgm:cxn modelId="{E059C113-019C-4E71-85AE-8EB23A352180}" type="presOf" srcId="{C8118A8D-B489-45C3-9B18-A49685B90965}" destId="{1C8C06EF-6D75-4042-AD45-48339E1B6175}" srcOrd="0" destOrd="0" presId="urn:microsoft.com/office/officeart/2005/8/layout/hierarchy3"/>
    <dgm:cxn modelId="{C97CBE51-4494-46E4-9E13-FACA08501887}" srcId="{C5D1622D-630B-430B-809B-20710A6A7BD8}" destId="{82A10337-8F88-4407-95DE-12077D13ACCF}" srcOrd="0" destOrd="0" parTransId="{199EAF14-E00C-46CC-B0B7-6DAF35F8745A}" sibTransId="{A7F6F6E6-2E8F-4EE1-96C2-553FF3B28C12}"/>
    <dgm:cxn modelId="{16E953C1-FE5B-4C99-B117-AE5B3E630BEE}" srcId="{75968245-2804-4C9C-B0DA-57B1028D2B33}" destId="{C5D1622D-630B-430B-809B-20710A6A7BD8}" srcOrd="0" destOrd="0" parTransId="{ACF1A6BA-D82A-4102-936D-34937663084A}" sibTransId="{D9022FFF-2D86-4540-957A-AB03E37CADC6}"/>
    <dgm:cxn modelId="{DFE6B77B-B9FF-4786-A212-09DDD6F692FB}" type="presOf" srcId="{779678DB-2BDC-4511-A5AB-D341050991A3}" destId="{6082CC98-5D6F-4866-B6F9-AEA64ABDB0C8}" srcOrd="0" destOrd="0" presId="urn:microsoft.com/office/officeart/2005/8/layout/hierarchy3"/>
    <dgm:cxn modelId="{9F1B614F-185F-48CB-A07B-869E012A7606}" type="presOf" srcId="{C5D1622D-630B-430B-809B-20710A6A7BD8}" destId="{CF7AB2DC-3149-4FF4-8A1F-7C0C0F7C076C}" srcOrd="1" destOrd="0" presId="urn:microsoft.com/office/officeart/2005/8/layout/hierarchy3"/>
    <dgm:cxn modelId="{DFF55F93-A761-49F7-8FF2-7E97EC6A56BC}" type="presOf" srcId="{A8D5AFB1-8443-49F6-A37D-6F41B299230E}" destId="{5CF7C90B-59BF-4973-A24D-2F3AAE7C44DF}" srcOrd="1" destOrd="0" presId="urn:microsoft.com/office/officeart/2005/8/layout/hierarchy3"/>
    <dgm:cxn modelId="{334D5923-161B-4F77-98DE-1730C21E8C7A}" srcId="{C5D1622D-630B-430B-809B-20710A6A7BD8}" destId="{82795470-00C9-49D9-A6C3-D2100CB09262}" srcOrd="1" destOrd="0" parTransId="{EF334C04-F8A5-4748-B336-98AA94198390}" sibTransId="{FC206025-150F-4AF7-889E-AFA7DF45E900}"/>
    <dgm:cxn modelId="{5D106735-24FE-4B8B-8842-A05480BD0237}" type="presOf" srcId="{82A10337-8F88-4407-95DE-12077D13ACCF}" destId="{E7511F6B-8C4B-42F9-9F32-58BB1AC72ADB}" srcOrd="0" destOrd="0" presId="urn:microsoft.com/office/officeart/2005/8/layout/hierarchy3"/>
    <dgm:cxn modelId="{81F01E75-5F43-4FC9-82FB-880F6B3FC959}" type="presOf" srcId="{4D2B5E2E-80AF-495E-A283-CB4077976C50}" destId="{AD46F664-C3CE-4F43-9CD0-9DD93E82E6B1}" srcOrd="0" destOrd="0" presId="urn:microsoft.com/office/officeart/2005/8/layout/hierarchy3"/>
    <dgm:cxn modelId="{6E5E3423-D16A-444D-8B8D-6093ED7C2AF2}" type="presOf" srcId="{A8D5AFB1-8443-49F6-A37D-6F41B299230E}" destId="{BA5DFFBC-9723-4C3D-A147-CF0C95D8E95B}" srcOrd="0" destOrd="0" presId="urn:microsoft.com/office/officeart/2005/8/layout/hierarchy3"/>
    <dgm:cxn modelId="{18651CDC-655D-42E5-A451-0414F990F630}" type="presOf" srcId="{EF334C04-F8A5-4748-B336-98AA94198390}" destId="{BA8205A8-EAB6-435E-AE34-18A56107B29F}" srcOrd="0" destOrd="0" presId="urn:microsoft.com/office/officeart/2005/8/layout/hierarchy3"/>
    <dgm:cxn modelId="{320A1EEE-9CB3-43C2-A984-85B18ABB20BF}" type="presOf" srcId="{FBA680D5-82F7-44D1-AB85-F3EC9A62C5E5}" destId="{7C8433B8-E6F1-43A1-AA96-2403724B830D}" srcOrd="0" destOrd="0" presId="urn:microsoft.com/office/officeart/2005/8/layout/hierarchy3"/>
    <dgm:cxn modelId="{EAFA05E4-02AF-46DE-8ED3-A8EF3E0FCBA1}" type="presOf" srcId="{75968245-2804-4C9C-B0DA-57B1028D2B33}" destId="{B62D7837-6781-4F3A-B67F-0E773F2FCF9E}" srcOrd="0" destOrd="0" presId="urn:microsoft.com/office/officeart/2005/8/layout/hierarchy3"/>
    <dgm:cxn modelId="{D091ADAF-35F2-4D01-804B-0C8A0FCEBDCE}" type="presOf" srcId="{82795470-00C9-49D9-A6C3-D2100CB09262}" destId="{23282919-49AE-414C-829D-67BD888E4B2B}" srcOrd="0" destOrd="0" presId="urn:microsoft.com/office/officeart/2005/8/layout/hierarchy3"/>
    <dgm:cxn modelId="{885904D9-DE3B-4C64-B985-B9180BFAA7B4}" srcId="{A8D5AFB1-8443-49F6-A37D-6F41B299230E}" destId="{779678DB-2BDC-4511-A5AB-D341050991A3}" srcOrd="1" destOrd="0" parTransId="{4D2B5E2E-80AF-495E-A283-CB4077976C50}" sibTransId="{1E4CCF49-3A6A-4261-BDDF-6523B8876AC0}"/>
    <dgm:cxn modelId="{9422214F-8001-4E16-B4BE-A4A96D1B60C1}" type="presOf" srcId="{C5D1622D-630B-430B-809B-20710A6A7BD8}" destId="{F6B594F8-FBAC-43C8-B2F4-F983AC225EA1}" srcOrd="0" destOrd="0" presId="urn:microsoft.com/office/officeart/2005/8/layout/hierarchy3"/>
    <dgm:cxn modelId="{2EBB1E97-1042-4324-9481-922B13E1EF9D}" srcId="{A8D5AFB1-8443-49F6-A37D-6F41B299230E}" destId="{C8118A8D-B489-45C3-9B18-A49685B90965}" srcOrd="0" destOrd="0" parTransId="{FBA680D5-82F7-44D1-AB85-F3EC9A62C5E5}" sibTransId="{411B08CA-1CEA-41E4-A059-A23158A449F4}"/>
    <dgm:cxn modelId="{B7181771-BBF5-414A-9CC9-3D9D33752950}" type="presParOf" srcId="{B62D7837-6781-4F3A-B67F-0E773F2FCF9E}" destId="{2C96A92F-979F-47E3-B997-05A3CBDE5C8F}" srcOrd="0" destOrd="0" presId="urn:microsoft.com/office/officeart/2005/8/layout/hierarchy3"/>
    <dgm:cxn modelId="{2DB07872-5C02-4242-AC59-E732BFBE9BDF}" type="presParOf" srcId="{2C96A92F-979F-47E3-B997-05A3CBDE5C8F}" destId="{687C4F31-5DF5-4B70-A002-7DADFA62518A}" srcOrd="0" destOrd="0" presId="urn:microsoft.com/office/officeart/2005/8/layout/hierarchy3"/>
    <dgm:cxn modelId="{B220DABC-DAD2-487F-A14F-37975CA07C80}" type="presParOf" srcId="{687C4F31-5DF5-4B70-A002-7DADFA62518A}" destId="{F6B594F8-FBAC-43C8-B2F4-F983AC225EA1}" srcOrd="0" destOrd="0" presId="urn:microsoft.com/office/officeart/2005/8/layout/hierarchy3"/>
    <dgm:cxn modelId="{6A46B85F-0695-4392-81E6-12DA191DC681}" type="presParOf" srcId="{687C4F31-5DF5-4B70-A002-7DADFA62518A}" destId="{CF7AB2DC-3149-4FF4-8A1F-7C0C0F7C076C}" srcOrd="1" destOrd="0" presId="urn:microsoft.com/office/officeart/2005/8/layout/hierarchy3"/>
    <dgm:cxn modelId="{A6EA3EDC-2930-4CA0-AC84-8597C792F664}" type="presParOf" srcId="{2C96A92F-979F-47E3-B997-05A3CBDE5C8F}" destId="{B6A72E58-3733-4029-8410-4C79956D931D}" srcOrd="1" destOrd="0" presId="urn:microsoft.com/office/officeart/2005/8/layout/hierarchy3"/>
    <dgm:cxn modelId="{DC49D1CA-2980-42C0-96BF-6E57C8B11284}" type="presParOf" srcId="{B6A72E58-3733-4029-8410-4C79956D931D}" destId="{9C8CF96A-4117-4FEB-8B4A-F1DC29641B62}" srcOrd="0" destOrd="0" presId="urn:microsoft.com/office/officeart/2005/8/layout/hierarchy3"/>
    <dgm:cxn modelId="{9BD98481-B3DF-40F9-8CFB-B5800DBEECC2}" type="presParOf" srcId="{B6A72E58-3733-4029-8410-4C79956D931D}" destId="{E7511F6B-8C4B-42F9-9F32-58BB1AC72ADB}" srcOrd="1" destOrd="0" presId="urn:microsoft.com/office/officeart/2005/8/layout/hierarchy3"/>
    <dgm:cxn modelId="{670A192C-2D64-4EE1-A2B5-53A1FB9192E5}" type="presParOf" srcId="{B6A72E58-3733-4029-8410-4C79956D931D}" destId="{BA8205A8-EAB6-435E-AE34-18A56107B29F}" srcOrd="2" destOrd="0" presId="urn:microsoft.com/office/officeart/2005/8/layout/hierarchy3"/>
    <dgm:cxn modelId="{811AB513-649D-4094-882E-FF244E7E3886}" type="presParOf" srcId="{B6A72E58-3733-4029-8410-4C79956D931D}" destId="{23282919-49AE-414C-829D-67BD888E4B2B}" srcOrd="3" destOrd="0" presId="urn:microsoft.com/office/officeart/2005/8/layout/hierarchy3"/>
    <dgm:cxn modelId="{0113ABAA-ABCA-4F6C-9DB4-654C9AF12D6F}" type="presParOf" srcId="{B62D7837-6781-4F3A-B67F-0E773F2FCF9E}" destId="{1E038FD7-9664-427D-BE53-D8DDF77D99B5}" srcOrd="1" destOrd="0" presId="urn:microsoft.com/office/officeart/2005/8/layout/hierarchy3"/>
    <dgm:cxn modelId="{A97FF9D2-664D-4ACD-8852-CCAFD9A3B0FF}" type="presParOf" srcId="{1E038FD7-9664-427D-BE53-D8DDF77D99B5}" destId="{796B9DDA-26FC-44CA-9FD4-74A3DDDC0770}" srcOrd="0" destOrd="0" presId="urn:microsoft.com/office/officeart/2005/8/layout/hierarchy3"/>
    <dgm:cxn modelId="{40E4087C-1A50-4EB3-8D62-277531EAB4D9}" type="presParOf" srcId="{796B9DDA-26FC-44CA-9FD4-74A3DDDC0770}" destId="{BA5DFFBC-9723-4C3D-A147-CF0C95D8E95B}" srcOrd="0" destOrd="0" presId="urn:microsoft.com/office/officeart/2005/8/layout/hierarchy3"/>
    <dgm:cxn modelId="{255C1161-3F6F-4085-A487-1DAD19FA76E1}" type="presParOf" srcId="{796B9DDA-26FC-44CA-9FD4-74A3DDDC0770}" destId="{5CF7C90B-59BF-4973-A24D-2F3AAE7C44DF}" srcOrd="1" destOrd="0" presId="urn:microsoft.com/office/officeart/2005/8/layout/hierarchy3"/>
    <dgm:cxn modelId="{B32E98E1-D7D2-4B54-B721-31E6217FD17D}" type="presParOf" srcId="{1E038FD7-9664-427D-BE53-D8DDF77D99B5}" destId="{0836AF27-3657-4D75-91CF-D145EEBE529F}" srcOrd="1" destOrd="0" presId="urn:microsoft.com/office/officeart/2005/8/layout/hierarchy3"/>
    <dgm:cxn modelId="{420CAC3A-1DA5-47A0-BF44-9D6E7A98EE07}" type="presParOf" srcId="{0836AF27-3657-4D75-91CF-D145EEBE529F}" destId="{7C8433B8-E6F1-43A1-AA96-2403724B830D}" srcOrd="0" destOrd="0" presId="urn:microsoft.com/office/officeart/2005/8/layout/hierarchy3"/>
    <dgm:cxn modelId="{2039C6DB-5A04-49C6-BA28-6568818EC360}" type="presParOf" srcId="{0836AF27-3657-4D75-91CF-D145EEBE529F}" destId="{1C8C06EF-6D75-4042-AD45-48339E1B6175}" srcOrd="1" destOrd="0" presId="urn:microsoft.com/office/officeart/2005/8/layout/hierarchy3"/>
    <dgm:cxn modelId="{D76DB07A-859E-437E-BB1B-C44A8756F8CD}" type="presParOf" srcId="{0836AF27-3657-4D75-91CF-D145EEBE529F}" destId="{AD46F664-C3CE-4F43-9CD0-9DD93E82E6B1}" srcOrd="2" destOrd="0" presId="urn:microsoft.com/office/officeart/2005/8/layout/hierarchy3"/>
    <dgm:cxn modelId="{ECF3815A-1C86-4B36-BB77-70E1F80023C5}" type="presParOf" srcId="{0836AF27-3657-4D75-91CF-D145EEBE529F}" destId="{6082CC98-5D6F-4866-B6F9-AEA64ABDB0C8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gif>
</file>

<file path=ppt/media/image11.gif>
</file>

<file path=ppt/media/image12.gif>
</file>

<file path=ppt/media/image13.pn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98FC6A-D698-46C4-A27C-C84FBF1663DF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A31C4-E57D-4D31-8A38-5D9560FC1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66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9" name="Google Shape;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32014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6A31C4-E57D-4D31-8A38-5D9560FC1D8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631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821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986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8308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nutzerdefiniertes Layout">
  <p:cSld name="Benutzerdefiniertes Layou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5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6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98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531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585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099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772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672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095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630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669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AE0F3-CC8B-4968-8D38-8615B11FD183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A4FD5-9BB8-4EDD-BC6D-2323027B9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775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" descr="005_INF_0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"/>
          <p:cNvSpPr txBox="1"/>
          <p:nvPr/>
        </p:nvSpPr>
        <p:spPr>
          <a:xfrm>
            <a:off x="2079784" y="1866150"/>
            <a:ext cx="8001000" cy="191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0800" rIns="91425" bIns="45700" anchor="b" anchorCtr="0">
            <a:noAutofit/>
          </a:bodyPr>
          <a:lstStyle/>
          <a:p>
            <a:pPr lvl="0" algn="ctr"/>
            <a:r>
              <a:rPr lang="en-US" sz="2400" b="1" dirty="0">
                <a:latin typeface="Lucida Sans"/>
              </a:rPr>
              <a:t>VAST Challenge 2020</a:t>
            </a:r>
          </a:p>
          <a:p>
            <a:pPr algn="ctr"/>
            <a:r>
              <a:rPr lang="en-US" sz="2400" b="1" dirty="0">
                <a:latin typeface="Lucida Sans"/>
              </a:rPr>
              <a:t>Mini-Challenge </a:t>
            </a:r>
            <a:r>
              <a:rPr lang="en-US" sz="2400" b="1" dirty="0" smtClean="0">
                <a:latin typeface="Lucida Sans"/>
              </a:rPr>
              <a:t>1</a:t>
            </a:r>
            <a:endParaRPr lang="en-US" sz="2400" b="1" dirty="0">
              <a:latin typeface="Lucida Sans"/>
            </a:endParaRPr>
          </a:p>
          <a:p>
            <a:pPr lvl="0" algn="ctr"/>
            <a:endParaRPr sz="2400" b="1" dirty="0">
              <a:latin typeface="Lucida Sans"/>
              <a:sym typeface="Lucida Sans"/>
            </a:endParaRPr>
          </a:p>
        </p:txBody>
      </p:sp>
      <p:sp>
        <p:nvSpPr>
          <p:cNvPr id="73" name="Google Shape;73;p1"/>
          <p:cNvSpPr txBox="1"/>
          <p:nvPr/>
        </p:nvSpPr>
        <p:spPr>
          <a:xfrm>
            <a:off x="1786070" y="5074138"/>
            <a:ext cx="4657800" cy="12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800"/>
            </a:pPr>
            <a:r>
              <a:rPr lang="en-US" dirty="0">
                <a:solidFill>
                  <a:schemeClr val="lt1"/>
                </a:solidFill>
              </a:rPr>
              <a:t>Supervisor:</a:t>
            </a:r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dirty="0">
                <a:solidFill>
                  <a:schemeClr val="lt1"/>
                </a:solidFill>
              </a:rPr>
              <a:t>Prof. Dr.-Ing. Bernhard </a:t>
            </a:r>
            <a:r>
              <a:rPr lang="en-US" dirty="0" err="1">
                <a:solidFill>
                  <a:schemeClr val="lt1"/>
                </a:solidFill>
              </a:rPr>
              <a:t>Preim</a:t>
            </a:r>
            <a:r>
              <a:rPr lang="en-US" dirty="0">
                <a:solidFill>
                  <a:schemeClr val="lt1"/>
                </a:solidFill>
              </a:rPr>
              <a:t> </a:t>
            </a:r>
            <a:endParaRPr dirty="0">
              <a:solidFill>
                <a:schemeClr val="lt1"/>
              </a:solidFill>
            </a:endParaRPr>
          </a:p>
          <a:p>
            <a:pPr lvl="0">
              <a:buSzPts val="1800"/>
            </a:pPr>
            <a:r>
              <a:rPr lang="en-US" dirty="0">
                <a:solidFill>
                  <a:schemeClr val="lt1"/>
                </a:solidFill>
              </a:rPr>
              <a:t>                   Dr.-Ing. Monique </a:t>
            </a:r>
            <a:r>
              <a:rPr lang="en-US" dirty="0" err="1">
                <a:solidFill>
                  <a:schemeClr val="lt1"/>
                </a:solidFill>
              </a:rPr>
              <a:t>Meuschke</a:t>
            </a:r>
            <a:endParaRPr lang="en-US" dirty="0">
              <a:solidFill>
                <a:schemeClr val="lt1"/>
              </a:solidFill>
            </a:endParaRPr>
          </a:p>
          <a:p>
            <a:pPr lvl="0">
              <a:buSzPts val="1800"/>
            </a:pPr>
            <a:r>
              <a:rPr lang="en-US" dirty="0">
                <a:solidFill>
                  <a:schemeClr val="lt1"/>
                </a:solidFill>
              </a:rPr>
              <a:t>                   M.Sc. </a:t>
            </a:r>
            <a:r>
              <a:rPr lang="en-US" dirty="0" err="1">
                <a:solidFill>
                  <a:schemeClr val="lt1"/>
                </a:solidFill>
              </a:rPr>
              <a:t>Uli</a:t>
            </a:r>
            <a:r>
              <a:rPr lang="en-US" dirty="0">
                <a:solidFill>
                  <a:schemeClr val="lt1"/>
                </a:solidFill>
              </a:rPr>
              <a:t> Niemann</a:t>
            </a:r>
          </a:p>
          <a:p>
            <a:pPr lvl="0">
              <a:buSzPts val="1800"/>
            </a:pP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"/>
          <p:cNvSpPr txBox="1"/>
          <p:nvPr/>
        </p:nvSpPr>
        <p:spPr>
          <a:xfrm>
            <a:off x="6772285" y="5074138"/>
            <a:ext cx="3567300" cy="10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Presenter</a:t>
            </a:r>
            <a:r>
              <a:rPr lang="en-US" dirty="0">
                <a:solidFill>
                  <a:schemeClr val="lt1"/>
                </a:solidFill>
              </a:rPr>
              <a:t>: </a:t>
            </a:r>
            <a:r>
              <a:rPr lang="en-US" dirty="0" err="1">
                <a:solidFill>
                  <a:schemeClr val="lt1"/>
                </a:solidFill>
              </a:rPr>
              <a:t>Seyed</a:t>
            </a:r>
            <a:r>
              <a:rPr lang="en-US" dirty="0">
                <a:solidFill>
                  <a:schemeClr val="lt1"/>
                </a:solidFill>
              </a:rPr>
              <a:t> Behnam </a:t>
            </a:r>
            <a:r>
              <a:rPr lang="en-US" dirty="0" err="1">
                <a:solidFill>
                  <a:schemeClr val="lt1"/>
                </a:solidFill>
              </a:rPr>
              <a:t>Beladi</a:t>
            </a:r>
            <a:endParaRPr lang="en-US" dirty="0">
              <a:solidFill>
                <a:schemeClr val="lt1"/>
              </a:solidFill>
            </a:endParaRPr>
          </a:p>
          <a:p>
            <a:pPr lvl="0"/>
            <a:r>
              <a:rPr lang="en-US" dirty="0">
                <a:solidFill>
                  <a:schemeClr val="lt1"/>
                </a:solidFill>
              </a:rPr>
              <a:t>                  </a:t>
            </a:r>
            <a:r>
              <a:rPr lang="en-US" dirty="0" err="1">
                <a:solidFill>
                  <a:schemeClr val="lt1"/>
                </a:solidFill>
              </a:rPr>
              <a:t>Atrayee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Neog</a:t>
            </a:r>
            <a:endParaRPr lang="en-US" dirty="0">
              <a:solidFill>
                <a:schemeClr val="lt1"/>
              </a:solidFill>
            </a:endParaRPr>
          </a:p>
          <a:p>
            <a:r>
              <a:rPr lang="en-US" dirty="0">
                <a:solidFill>
                  <a:schemeClr val="lt1"/>
                </a:solidFill>
              </a:rPr>
              <a:t>                  </a:t>
            </a:r>
            <a:r>
              <a:rPr lang="en-US" dirty="0" err="1">
                <a:solidFill>
                  <a:schemeClr val="lt1"/>
                </a:solidFill>
              </a:rPr>
              <a:t>Xiongjun</a:t>
            </a:r>
            <a:r>
              <a:rPr lang="en-US" dirty="0">
                <a:solidFill>
                  <a:schemeClr val="lt1"/>
                </a:solidFill>
              </a:rPr>
              <a:t> Wang</a:t>
            </a:r>
          </a:p>
          <a:p>
            <a:endParaRPr lang="en-US" dirty="0">
              <a:solidFill>
                <a:schemeClr val="lt1"/>
              </a:solidFill>
            </a:endParaRPr>
          </a:p>
          <a:p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     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buClr>
                <a:srgbClr val="000000"/>
              </a:buClr>
              <a:buSzPts val="1800"/>
            </a:pPr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        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"/>
          <p:cNvSpPr txBox="1">
            <a:spLocks noGrp="1"/>
          </p:cNvSpPr>
          <p:nvPr>
            <p:ph type="sldNum" idx="12"/>
          </p:nvPr>
        </p:nvSpPr>
        <p:spPr>
          <a:xfrm>
            <a:off x="10080784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-US"/>
              <a:pPr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584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 Comparisons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Channel Analysis: Travel Channel 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584" y="2148840"/>
            <a:ext cx="9615500" cy="349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19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 Comparisons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Channel Analysis: Procurement Channel 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760" y="2276856"/>
            <a:ext cx="9338684" cy="331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586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 Comparisons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Channel Analysis: Demographic Channel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766" y="2176272"/>
            <a:ext cx="8516468" cy="386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75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 Comparisons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Channel Analysis: Communication Channel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46" y="1837943"/>
            <a:ext cx="9143185" cy="455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521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600944" cy="4351338"/>
          </a:xfrm>
        </p:spPr>
        <p:txBody>
          <a:bodyPr/>
          <a:lstStyle/>
          <a:p>
            <a:r>
              <a:rPr lang="en-US" dirty="0" smtClean="0"/>
              <a:t>For Task 1: subgraph 2 was the closest to the template</a:t>
            </a:r>
          </a:p>
          <a:p>
            <a:r>
              <a:rPr lang="en-US" dirty="0" smtClean="0"/>
              <a:t>For Task 2: seed 1 and seed 3 resulted in a network, but seed 2 wasn’t </a:t>
            </a:r>
          </a:p>
          <a:p>
            <a:r>
              <a:rPr lang="en-US" dirty="0" smtClean="0"/>
              <a:t>For Task 3: two network graphs were created which resembled the template</a:t>
            </a:r>
          </a:p>
          <a:p>
            <a:r>
              <a:rPr lang="en-US" dirty="0" smtClean="0"/>
              <a:t>For Task 4: Out of all subgraphs, subgraph created from seed 1 represented the template the best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6421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227" y="917604"/>
            <a:ext cx="4965545" cy="4761411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3340608" y="586216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S</a:t>
            </a:r>
            <a:r>
              <a:rPr lang="en-US" b="1" dirty="0" smtClean="0"/>
              <a:t>eed </a:t>
            </a:r>
            <a:r>
              <a:rPr lang="en-US" b="1" dirty="0"/>
              <a:t>1 subgraph was found to be the required hacker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90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smtClean="0"/>
              <a:t>Different </a:t>
            </a:r>
            <a:r>
              <a:rPr lang="en-US" sz="2400" dirty="0" smtClean="0"/>
              <a:t>visualization </a:t>
            </a:r>
            <a:r>
              <a:rPr lang="en-US" sz="2400" dirty="0" smtClean="0"/>
              <a:t>and graph handling techniques were </a:t>
            </a:r>
            <a:r>
              <a:rPr lang="en-US" sz="2400" dirty="0" smtClean="0"/>
              <a:t>implemented</a:t>
            </a:r>
          </a:p>
          <a:p>
            <a:r>
              <a:rPr lang="en-US" sz="2400" dirty="0" smtClean="0"/>
              <a:t>Various libraries in Python, R and JavaScript were used</a:t>
            </a:r>
            <a:endParaRPr lang="en-US" sz="2400" dirty="0" smtClean="0"/>
          </a:p>
          <a:p>
            <a:r>
              <a:rPr lang="en-US" sz="2400" dirty="0" smtClean="0"/>
              <a:t>Gained in-depth knowledge on how to deal with complex, interconnected data </a:t>
            </a:r>
            <a:r>
              <a:rPr lang="en-US" sz="2400" dirty="0" smtClean="0"/>
              <a:t>structures</a:t>
            </a:r>
          </a:p>
          <a:p>
            <a:r>
              <a:rPr lang="en-US" sz="2400" dirty="0" smtClean="0"/>
              <a:t>The correct conclusions were drawn for almost all the tasks.</a:t>
            </a:r>
            <a:endParaRPr lang="en-US" sz="2400" dirty="0" smtClean="0"/>
          </a:p>
          <a:p>
            <a:r>
              <a:rPr lang="en-US" sz="2400" dirty="0" smtClean="0"/>
              <a:t>For Task 1, subgraph 1 and subgraph 2 were the two most closest to the template, but subgraph 1 was the actual winner. </a:t>
            </a:r>
          </a:p>
          <a:p>
            <a:r>
              <a:rPr lang="en-GB" sz="2400" dirty="0"/>
              <a:t>The Wasserstein metric and the similarity measures were better suited for probabilistic graph comparisons whereas our graphs were deterministic.</a:t>
            </a:r>
            <a:endParaRPr lang="en-US" sz="2400" dirty="0" smtClean="0"/>
          </a:p>
          <a:p>
            <a:r>
              <a:rPr lang="en-GB" sz="2400" dirty="0" smtClean="0"/>
              <a:t>Hence, a </a:t>
            </a:r>
            <a:r>
              <a:rPr lang="en-GB" sz="2400" dirty="0"/>
              <a:t>more detailed interaction with the graphs through visualization could have led us towards the correct conclusion effectively. </a:t>
            </a:r>
            <a:endParaRPr lang="en-GB" sz="2400" dirty="0" smtClean="0"/>
          </a:p>
          <a:p>
            <a:pPr marL="0" indent="0">
              <a:buNone/>
            </a:pPr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94605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Data and Tasks</a:t>
            </a:r>
          </a:p>
          <a:p>
            <a:r>
              <a:rPr lang="en-US" dirty="0" smtClean="0"/>
              <a:t>Methodology</a:t>
            </a:r>
          </a:p>
          <a:p>
            <a:pPr lvl="1"/>
            <a:r>
              <a:rPr lang="en-US" dirty="0" smtClean="0"/>
              <a:t>Graph Comparison</a:t>
            </a:r>
          </a:p>
          <a:p>
            <a:pPr lvl="1"/>
            <a:r>
              <a:rPr lang="en-US" dirty="0" smtClean="0"/>
              <a:t>Graph Building</a:t>
            </a:r>
          </a:p>
          <a:p>
            <a:r>
              <a:rPr lang="en-US" dirty="0" smtClean="0"/>
              <a:t>Results and Discussion </a:t>
            </a:r>
          </a:p>
          <a:p>
            <a:r>
              <a:rPr lang="en-US" dirty="0" smtClean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239699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181724510"/>
              </p:ext>
            </p:extLst>
          </p:nvPr>
        </p:nvGraphicFramePr>
        <p:xfrm>
          <a:off x="2032000" y="2221992"/>
          <a:ext cx="7733792" cy="3916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476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Comparison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159" r="23517"/>
          <a:stretch/>
        </p:blipFill>
        <p:spPr>
          <a:xfrm>
            <a:off x="655320" y="2033561"/>
            <a:ext cx="3550676" cy="3818562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3007" t="440" r="12043"/>
          <a:stretch/>
        </p:blipFill>
        <p:spPr>
          <a:xfrm>
            <a:off x="4291555" y="2034062"/>
            <a:ext cx="3675700" cy="381756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7620" r="17964"/>
          <a:stretch/>
        </p:blipFill>
        <p:spPr>
          <a:xfrm>
            <a:off x="8052815" y="2039537"/>
            <a:ext cx="3642361" cy="3806610"/>
          </a:xfrm>
          <a:prstGeom prst="rect">
            <a:avLst/>
          </a:prstGeom>
          <a:solidFill>
            <a:srgbClr val="C00000"/>
          </a:solidFill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270287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Comparison</a:t>
            </a:r>
            <a:br>
              <a:rPr lang="en-US" dirty="0" smtClean="0"/>
            </a:br>
            <a:r>
              <a:rPr lang="en-US" sz="2800" dirty="0" smtClean="0"/>
              <a:t>Similarity Measures</a:t>
            </a:r>
            <a:endParaRPr lang="en-US" sz="28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2109089"/>
            <a:ext cx="4309872" cy="271457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Degree</a:t>
            </a:r>
          </a:p>
          <a:p>
            <a:pPr>
              <a:lnSpc>
                <a:spcPct val="10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Closeness</a:t>
            </a:r>
          </a:p>
          <a:p>
            <a:pPr>
              <a:lnSpc>
                <a:spcPct val="100000"/>
              </a:lnSpc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Betweenness</a:t>
            </a:r>
          </a:p>
          <a:p>
            <a:pPr>
              <a:lnSpc>
                <a:spcPct val="100000"/>
              </a:lnSpc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Eigen Vector 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Centrality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678168" y="2109089"/>
            <a:ext cx="4514088" cy="2714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K-Nearest Neighbour</a:t>
            </a:r>
          </a:p>
          <a:p>
            <a:pPr>
              <a:lnSpc>
                <a:spcPct val="100000"/>
              </a:lnSpc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 Degree</a:t>
            </a:r>
          </a:p>
          <a:p>
            <a:pPr>
              <a:lnSpc>
                <a:spcPct val="1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Neighbour Degree</a:t>
            </a:r>
          </a:p>
          <a:p>
            <a:pPr>
              <a:lnSpc>
                <a:spcPct val="1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Rank</a:t>
            </a:r>
          </a:p>
        </p:txBody>
      </p:sp>
    </p:spTree>
    <p:extLst>
      <p:ext uri="{BB962C8B-B14F-4D97-AF65-F5344CB8AC3E}">
        <p14:creationId xmlns:p14="http://schemas.microsoft.com/office/powerpoint/2010/main" val="53637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Graph Comparisons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Parallel Coordinates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576" y="1821390"/>
            <a:ext cx="9403080" cy="4258953"/>
          </a:xfrm>
          <a:prstGeom prst="rect">
            <a:avLst/>
          </a:prstGeom>
          <a:ln w="28575">
            <a:noFill/>
          </a:ln>
        </p:spPr>
      </p:pic>
    </p:spTree>
    <p:extLst>
      <p:ext uri="{BB962C8B-B14F-4D97-AF65-F5344CB8AC3E}">
        <p14:creationId xmlns:p14="http://schemas.microsoft.com/office/powerpoint/2010/main" val="4176888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 Comparisons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Network Graphs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813" y="1690688"/>
            <a:ext cx="8314374" cy="459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22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CDF9227C-54EF-443C-90ED-640DB1D0EE3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Graph Comparisons </a:t>
            </a:r>
            <a:endParaRPr lang="en-US" dirty="0" smtClean="0"/>
          </a:p>
          <a:p>
            <a:r>
              <a:rPr lang="en-US" sz="2800" dirty="0" smtClean="0"/>
              <a:t>Density Curves</a:t>
            </a: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744" y="1510472"/>
            <a:ext cx="9619488" cy="486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42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 Comparisons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Wasserstein Metric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192" y="1224344"/>
            <a:ext cx="7170058" cy="512484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6502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</TotalTime>
  <Words>279</Words>
  <Application>Microsoft Office PowerPoint</Application>
  <PresentationFormat>Widescreen</PresentationFormat>
  <Paragraphs>66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Lucida Sans</vt:lpstr>
      <vt:lpstr>Times New Roman</vt:lpstr>
      <vt:lpstr>Office Theme</vt:lpstr>
      <vt:lpstr>PowerPoint Presentation</vt:lpstr>
      <vt:lpstr>Agenda</vt:lpstr>
      <vt:lpstr>Methodology</vt:lpstr>
      <vt:lpstr>Graph Comparison</vt:lpstr>
      <vt:lpstr>Graph Comparison Similarity Measures</vt:lpstr>
      <vt:lpstr>Graph Comparisons Parallel Coordinates</vt:lpstr>
      <vt:lpstr>Graph Comparisons Network Graphs</vt:lpstr>
      <vt:lpstr>PowerPoint Presentation</vt:lpstr>
      <vt:lpstr>Graph Comparisons Wasserstein Metric</vt:lpstr>
      <vt:lpstr>Graph Comparisons Channel Analysis: Travel Channel </vt:lpstr>
      <vt:lpstr>Graph Comparisons Channel Analysis: Procurement Channel </vt:lpstr>
      <vt:lpstr>Graph Comparisons Channel Analysis: Demographic Channel</vt:lpstr>
      <vt:lpstr>Graph Comparisons Channel Analysis: Communication Channel</vt:lpstr>
      <vt:lpstr>Results</vt:lpstr>
      <vt:lpstr>Results</vt:lpstr>
      <vt:lpstr>Conclusion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Atrayee Neog</dc:creator>
  <cp:lastModifiedBy>Atrayee Neog</cp:lastModifiedBy>
  <cp:revision>33</cp:revision>
  <dcterms:created xsi:type="dcterms:W3CDTF">2020-10-22T14:05:46Z</dcterms:created>
  <dcterms:modified xsi:type="dcterms:W3CDTF">2020-10-23T19:40:14Z</dcterms:modified>
</cp:coreProperties>
</file>

<file path=docProps/thumbnail.jpeg>
</file>